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4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3EE6CB-73BF-58F4-C00D-1B7565DB28C0}" name="Jim Sinai" initials="JS" userId="66efa0479eaadeaf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A3AF"/>
    <a:srgbClr val="44546A"/>
    <a:srgbClr val="374151"/>
    <a:srgbClr val="A3A3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49"/>
    <p:restoredTop sz="88786"/>
  </p:normalViewPr>
  <p:slideViewPr>
    <p:cSldViewPr snapToGrid="0">
      <p:cViewPr varScale="1">
        <p:scale>
          <a:sx n="103" d="100"/>
          <a:sy n="103" d="100"/>
        </p:scale>
        <p:origin x="1328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4096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94A695-82A7-99BB-1D53-0B3E9B2060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5DF9A0-A273-32E9-7D93-5E15FA07F2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25518-A95C-044C-85C1-C061FC60F2AB}" type="datetimeFigureOut">
              <a:rPr lang="en-US" smtClean="0"/>
              <a:t>7/15/25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C5C0F1-5A83-60C5-E8E7-33472C44C73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B92BD5-0824-D80B-87C7-4AB5E1FA12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17F5C-DE8B-B74B-9849-BAB2A9162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8716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EDC19-D12F-A740-A65D-06396E15343E}" type="datetimeFigureOut">
              <a:rPr lang="en-US" smtClean="0"/>
              <a:t>7/15/25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68B344-4D22-464A-B3DB-7AA4CCACD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03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8B344-4D22-464A-B3DB-7AA4CCACDB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751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8B344-4D22-464A-B3DB-7AA4CCACDB7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978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8B344-4D22-464A-B3DB-7AA4CCACDB7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47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. How To Optio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AC8F346-80B0-0F3A-6CF6-BACDA9CB86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5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0">
          <p15:clr>
            <a:srgbClr val="FBAE40"/>
          </p15:clr>
        </p15:guide>
        <p15:guide id="2" pos="7440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orient="horz" pos="720">
          <p15:clr>
            <a:srgbClr val="FBAE40"/>
          </p15:clr>
        </p15:guide>
        <p15:guide id="5" orient="horz" pos="4128">
          <p15:clr>
            <a:srgbClr val="FBAE40"/>
          </p15:clr>
        </p15:guide>
        <p15:guide id="6" orient="horz" pos="4248">
          <p15:clr>
            <a:srgbClr val="FBAE40"/>
          </p15:clr>
        </p15:guide>
        <p15:guide id="7" orient="horz" pos="400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9. Federal Annual Gift Ex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B42AE111-438E-3583-3EAA-AEEF5FE28E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8E3C28-0FF3-3814-E960-C6F75C82D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62700"/>
            <a:ext cx="2743200" cy="365125"/>
          </a:xfrm>
        </p:spPr>
        <p:txBody>
          <a:bodyPr lIns="0" tIns="0" rIns="0" bIns="0"/>
          <a:lstStyle>
            <a:lvl1pPr>
              <a:defRPr sz="1000" b="1" i="0">
                <a:solidFill>
                  <a:srgbClr val="9CA3AF"/>
                </a:solidFill>
                <a:latin typeface="Atlas Grotesk Bold" pitchFamily="2" charset="77"/>
              </a:defRPr>
            </a:lvl1pPr>
          </a:lstStyle>
          <a:p>
            <a:fld id="{4BA6E06D-CB6A-BA43-ADF9-596406901D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7CBD1757-DB03-8727-BDA2-ED2773EEF19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4252" y="6324601"/>
            <a:ext cx="2373313" cy="4191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 b="1" i="0">
                <a:latin typeface="Atlas Grotesk Bold" pitchFamily="2" charset="77"/>
              </a:defRPr>
            </a:lvl1pPr>
          </a:lstStyle>
          <a:p>
            <a:r>
              <a:rPr lang="en-US" dirty="0"/>
              <a:t>Your Logo </a:t>
            </a:r>
          </a:p>
          <a:p>
            <a:r>
              <a:rPr lang="en-US" dirty="0"/>
              <a:t>Preferably a PNG with a transparent background.</a:t>
            </a:r>
          </a:p>
        </p:txBody>
      </p:sp>
    </p:spTree>
    <p:extLst>
      <p:ext uri="{BB962C8B-B14F-4D97-AF65-F5344CB8AC3E}">
        <p14:creationId xmlns:p14="http://schemas.microsoft.com/office/powerpoint/2010/main" val="1703228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240">
          <p15:clr>
            <a:srgbClr val="FBAE40"/>
          </p15:clr>
        </p15:guide>
        <p15:guide id="4" orient="horz" pos="424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6. Appendix B: Non-Charitable Giving to Reduce Estate Ta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80086CB-9F61-55BD-B56F-597B4EF3FB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8E3C28-0FF3-3814-E960-C6F75C82D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62700"/>
            <a:ext cx="2743200" cy="365125"/>
          </a:xfrm>
        </p:spPr>
        <p:txBody>
          <a:bodyPr lIns="0" tIns="0" rIns="0" bIns="0"/>
          <a:lstStyle>
            <a:lvl1pPr>
              <a:defRPr sz="1000" b="1" i="0">
                <a:solidFill>
                  <a:srgbClr val="9CA3AF"/>
                </a:solidFill>
                <a:latin typeface="Atlas Grotesk Bold" pitchFamily="2" charset="77"/>
              </a:defRPr>
            </a:lvl1pPr>
          </a:lstStyle>
          <a:p>
            <a:fld id="{4BA6E06D-CB6A-BA43-ADF9-596406901D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EF00C5F5-8B4E-851E-F987-832F8D6CFDA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50166" y="5562602"/>
            <a:ext cx="2373313" cy="4191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 b="1" i="0">
                <a:latin typeface="Atlas Grotesk Bold" pitchFamily="2" charset="77"/>
              </a:defRPr>
            </a:lvl1pPr>
          </a:lstStyle>
          <a:p>
            <a:r>
              <a:rPr lang="en-US" dirty="0"/>
              <a:t>Your Logo </a:t>
            </a:r>
          </a:p>
          <a:p>
            <a:r>
              <a:rPr lang="en-US" dirty="0"/>
              <a:t>Preferably a PNG with a transparent background.</a:t>
            </a:r>
          </a:p>
        </p:txBody>
      </p:sp>
    </p:spTree>
    <p:extLst>
      <p:ext uri="{BB962C8B-B14F-4D97-AF65-F5344CB8AC3E}">
        <p14:creationId xmlns:p14="http://schemas.microsoft.com/office/powerpoint/2010/main" val="3606812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240">
          <p15:clr>
            <a:srgbClr val="FBAE40"/>
          </p15:clr>
        </p15:guide>
        <p15:guide id="4" orient="horz" pos="424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6. Appendix B: Non-Charitable Giving to Reduce Estate Ta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80086CB-9F61-55BD-B56F-597B4EF3FB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8E3C28-0FF3-3814-E960-C6F75C82D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62700"/>
            <a:ext cx="2743200" cy="365125"/>
          </a:xfrm>
        </p:spPr>
        <p:txBody>
          <a:bodyPr lIns="0" tIns="0" rIns="0" bIns="0"/>
          <a:lstStyle>
            <a:lvl1pPr>
              <a:defRPr sz="1000" b="1" i="0">
                <a:solidFill>
                  <a:srgbClr val="9CA3AF"/>
                </a:solidFill>
                <a:latin typeface="Atlas Grotesk Bold" pitchFamily="2" charset="77"/>
              </a:defRPr>
            </a:lvl1pPr>
          </a:lstStyle>
          <a:p>
            <a:fld id="{4BA6E06D-CB6A-BA43-ADF9-596406901D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EF00C5F5-8B4E-851E-F987-832F8D6CFDA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4252" y="6324601"/>
            <a:ext cx="2373313" cy="4191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 b="1" i="0">
                <a:latin typeface="Atlas Grotesk Bold" pitchFamily="2" charset="77"/>
              </a:defRPr>
            </a:lvl1pPr>
          </a:lstStyle>
          <a:p>
            <a:r>
              <a:rPr lang="en-US" dirty="0"/>
              <a:t>Your Logo </a:t>
            </a:r>
          </a:p>
          <a:p>
            <a:r>
              <a:rPr lang="en-US" dirty="0"/>
              <a:t>Preferably a PNG with a transparent background.</a:t>
            </a:r>
          </a:p>
        </p:txBody>
      </p:sp>
    </p:spTree>
    <p:extLst>
      <p:ext uri="{BB962C8B-B14F-4D97-AF65-F5344CB8AC3E}">
        <p14:creationId xmlns:p14="http://schemas.microsoft.com/office/powerpoint/2010/main" val="3321516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240">
          <p15:clr>
            <a:srgbClr val="FBAE40"/>
          </p15:clr>
        </p15:guide>
        <p15:guide id="4" orient="horz" pos="424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. A Guide to Gif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3FF7A547-2FA3-9AD0-3D23-FD75FA5A9C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86B6651-758C-5FB8-6D3E-A5CCF04F4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62700"/>
            <a:ext cx="2743200" cy="365125"/>
          </a:xfrm>
        </p:spPr>
        <p:txBody>
          <a:bodyPr lIns="0" tIns="0" rIns="0" bIns="0"/>
          <a:lstStyle>
            <a:lvl1pPr>
              <a:defRPr sz="1000" b="1" i="0">
                <a:solidFill>
                  <a:srgbClr val="9CA3AF"/>
                </a:solidFill>
                <a:latin typeface="Atlas Grotesk Bold" pitchFamily="2" charset="77"/>
              </a:defRPr>
            </a:lvl1pPr>
          </a:lstStyle>
          <a:p>
            <a:fld id="{4BA6E06D-CB6A-BA43-ADF9-596406901D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BA86E779-D531-6FE7-EDD3-F5EFA6A0FDF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56086" y="908891"/>
            <a:ext cx="2373313" cy="68579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200" b="1" i="0">
                <a:latin typeface="Atlas Grotesk Regular" pitchFamily="2" charset="77"/>
              </a:defRPr>
            </a:lvl1pPr>
          </a:lstStyle>
          <a:p>
            <a:r>
              <a:rPr lang="en-US" dirty="0"/>
              <a:t>Your Logo </a:t>
            </a:r>
          </a:p>
          <a:p>
            <a:r>
              <a:rPr lang="en-US" dirty="0"/>
              <a:t>Preferably a PNG with a transparent background.</a:t>
            </a:r>
          </a:p>
        </p:txBody>
      </p:sp>
    </p:spTree>
    <p:extLst>
      <p:ext uri="{BB962C8B-B14F-4D97-AF65-F5344CB8AC3E}">
        <p14:creationId xmlns:p14="http://schemas.microsoft.com/office/powerpoint/2010/main" val="1342775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0">
          <p15:clr>
            <a:srgbClr val="FBAE40"/>
          </p15:clr>
        </p15:guide>
        <p15:guide id="2" pos="7440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orient="horz" pos="720">
          <p15:clr>
            <a:srgbClr val="FBAE40"/>
          </p15:clr>
        </p15:guide>
        <p15:guide id="5" orient="horz" pos="4128">
          <p15:clr>
            <a:srgbClr val="FBAE40"/>
          </p15:clr>
        </p15:guide>
        <p15:guide id="6" orient="horz" pos="4248">
          <p15:clr>
            <a:srgbClr val="FBAE40"/>
          </p15:clr>
        </p15:guide>
        <p15:guide id="7" orient="horz" pos="400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. In 20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6E6841F-93B1-ADCA-84DD-6752A96724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8E3C28-0FF3-3814-E960-C6F75C82D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62700"/>
            <a:ext cx="2743200" cy="365125"/>
          </a:xfrm>
        </p:spPr>
        <p:txBody>
          <a:bodyPr lIns="0" tIns="0" rIns="0" bIns="0"/>
          <a:lstStyle>
            <a:lvl1pPr>
              <a:defRPr sz="1000" b="1" i="0">
                <a:solidFill>
                  <a:srgbClr val="9CA3AF"/>
                </a:solidFill>
                <a:latin typeface="Atlas Grotesk Bold" pitchFamily="2" charset="77"/>
              </a:defRPr>
            </a:lvl1pPr>
          </a:lstStyle>
          <a:p>
            <a:fld id="{4BA6E06D-CB6A-BA43-ADF9-596406901D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8BB789F5-DB94-189B-C9C7-FE4FC0CA146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4252" y="6324601"/>
            <a:ext cx="2373313" cy="4191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 b="1" i="0">
                <a:latin typeface="Atlas Grotesk Bold" pitchFamily="2" charset="77"/>
              </a:defRPr>
            </a:lvl1pPr>
          </a:lstStyle>
          <a:p>
            <a:r>
              <a:rPr lang="en-US" dirty="0"/>
              <a:t>Your Logo </a:t>
            </a:r>
          </a:p>
          <a:p>
            <a:r>
              <a:rPr lang="en-US" dirty="0"/>
              <a:t>Preferably a PNG with a transparent background.</a:t>
            </a:r>
          </a:p>
        </p:txBody>
      </p:sp>
    </p:spTree>
    <p:extLst>
      <p:ext uri="{BB962C8B-B14F-4D97-AF65-F5344CB8AC3E}">
        <p14:creationId xmlns:p14="http://schemas.microsoft.com/office/powerpoint/2010/main" val="3898251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240">
          <p15:clr>
            <a:srgbClr val="FBAE40"/>
          </p15:clr>
        </p15:guide>
        <p15:guide id="3" pos="7440">
          <p15:clr>
            <a:srgbClr val="FBAE40"/>
          </p15:clr>
        </p15:guide>
        <p15:guide id="4" orient="horz" pos="424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3. In 2021 con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E7C88F2-DAB0-0A11-674C-7808D5B03B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8E3C28-0FF3-3814-E960-C6F75C82D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62700"/>
            <a:ext cx="2743200" cy="365125"/>
          </a:xfrm>
        </p:spPr>
        <p:txBody>
          <a:bodyPr lIns="0" tIns="0" rIns="0" bIns="0"/>
          <a:lstStyle>
            <a:lvl1pPr>
              <a:defRPr sz="1000" b="1" i="0">
                <a:solidFill>
                  <a:srgbClr val="9CA3AF"/>
                </a:solidFill>
                <a:latin typeface="Atlas Grotesk Bold" pitchFamily="2" charset="77"/>
              </a:defRPr>
            </a:lvl1pPr>
          </a:lstStyle>
          <a:p>
            <a:fld id="{4BA6E06D-CB6A-BA43-ADF9-596406901D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873FAFFC-FBA7-9668-C136-CF9FF614B32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4252" y="6324601"/>
            <a:ext cx="2373313" cy="4191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 b="1" i="0">
                <a:latin typeface="Atlas Grotesk Bold" pitchFamily="2" charset="77"/>
              </a:defRPr>
            </a:lvl1pPr>
          </a:lstStyle>
          <a:p>
            <a:r>
              <a:rPr lang="en-US" dirty="0"/>
              <a:t>Your Logo </a:t>
            </a:r>
          </a:p>
          <a:p>
            <a:r>
              <a:rPr lang="en-US" dirty="0"/>
              <a:t>Preferably a PNG with a transparent background.</a:t>
            </a:r>
          </a:p>
        </p:txBody>
      </p:sp>
    </p:spTree>
    <p:extLst>
      <p:ext uri="{BB962C8B-B14F-4D97-AF65-F5344CB8AC3E}">
        <p14:creationId xmlns:p14="http://schemas.microsoft.com/office/powerpoint/2010/main" val="647008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240">
          <p15:clr>
            <a:srgbClr val="FBAE40"/>
          </p15:clr>
        </p15:guide>
        <p15:guide id="3" pos="7440">
          <p15:clr>
            <a:srgbClr val="FBAE40"/>
          </p15:clr>
        </p15:guide>
        <p15:guide id="4" orient="horz" pos="424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4. Charitable Giv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FFD7757-371E-DF16-B117-CA08C66048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8E3C28-0FF3-3814-E960-C6F75C82D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62700"/>
            <a:ext cx="2743200" cy="365125"/>
          </a:xfrm>
        </p:spPr>
        <p:txBody>
          <a:bodyPr lIns="0" tIns="0" rIns="0" bIns="0"/>
          <a:lstStyle>
            <a:lvl1pPr>
              <a:defRPr sz="1000" b="1" i="0">
                <a:solidFill>
                  <a:srgbClr val="9CA3AF"/>
                </a:solidFill>
                <a:latin typeface="Atlas Grotesk Bold" pitchFamily="2" charset="77"/>
              </a:defRPr>
            </a:lvl1pPr>
          </a:lstStyle>
          <a:p>
            <a:fld id="{4BA6E06D-CB6A-BA43-ADF9-596406901D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873FAFFC-FBA7-9668-C136-CF9FF614B32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4252" y="6324601"/>
            <a:ext cx="2373313" cy="4191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 b="1" i="0">
                <a:latin typeface="Atlas Grotesk Bold" pitchFamily="2" charset="77"/>
              </a:defRPr>
            </a:lvl1pPr>
          </a:lstStyle>
          <a:p>
            <a:r>
              <a:rPr lang="en-US" dirty="0"/>
              <a:t>Your Logo </a:t>
            </a:r>
          </a:p>
          <a:p>
            <a:r>
              <a:rPr lang="en-US" dirty="0"/>
              <a:t>Preferably a PNG with a transparent background.</a:t>
            </a:r>
          </a:p>
        </p:txBody>
      </p:sp>
    </p:spTree>
    <p:extLst>
      <p:ext uri="{BB962C8B-B14F-4D97-AF65-F5344CB8AC3E}">
        <p14:creationId xmlns:p14="http://schemas.microsoft.com/office/powerpoint/2010/main" val="2279439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240">
          <p15:clr>
            <a:srgbClr val="FBAE40"/>
          </p15:clr>
        </p15:guide>
        <p15:guide id="3" pos="7440">
          <p15:clr>
            <a:srgbClr val="FBAE40"/>
          </p15:clr>
        </p15:guide>
        <p15:guide id="4" orient="horz" pos="424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5. Direct Gif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B65CEB84-7BB0-C1F2-1C1C-13634958D4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8E3C28-0FF3-3814-E960-C6F75C82D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62700"/>
            <a:ext cx="2743200" cy="365125"/>
          </a:xfrm>
        </p:spPr>
        <p:txBody>
          <a:bodyPr lIns="0" tIns="0" rIns="0" bIns="0"/>
          <a:lstStyle>
            <a:lvl1pPr>
              <a:defRPr sz="1000" b="1" i="0">
                <a:solidFill>
                  <a:srgbClr val="9CA3AF"/>
                </a:solidFill>
                <a:latin typeface="Atlas Grotesk Bold" pitchFamily="2" charset="77"/>
              </a:defRPr>
            </a:lvl1pPr>
          </a:lstStyle>
          <a:p>
            <a:fld id="{4BA6E06D-CB6A-BA43-ADF9-596406901D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5D0B139E-512D-823B-386F-8698852C2AC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4252" y="6324601"/>
            <a:ext cx="2373313" cy="4191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 b="1" i="0">
                <a:latin typeface="Atlas Grotesk Bold" pitchFamily="2" charset="77"/>
              </a:defRPr>
            </a:lvl1pPr>
          </a:lstStyle>
          <a:p>
            <a:r>
              <a:rPr lang="en-US" dirty="0"/>
              <a:t>Your Logo </a:t>
            </a:r>
          </a:p>
          <a:p>
            <a:r>
              <a:rPr lang="en-US" dirty="0"/>
              <a:t>Preferably a PNG with a transparent background.</a:t>
            </a:r>
          </a:p>
        </p:txBody>
      </p:sp>
    </p:spTree>
    <p:extLst>
      <p:ext uri="{BB962C8B-B14F-4D97-AF65-F5344CB8AC3E}">
        <p14:creationId xmlns:p14="http://schemas.microsoft.com/office/powerpoint/2010/main" val="1283892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240">
          <p15:clr>
            <a:srgbClr val="FBAE40"/>
          </p15:clr>
        </p15:guide>
        <p15:guide id="4" orient="horz" pos="424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6. Donor-advised Fun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A9D69F79-2B2D-C847-075B-CE289EAD53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8E3C28-0FF3-3814-E960-C6F75C82D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62700"/>
            <a:ext cx="2743200" cy="365125"/>
          </a:xfrm>
        </p:spPr>
        <p:txBody>
          <a:bodyPr lIns="0" tIns="0" rIns="0" bIns="0"/>
          <a:lstStyle>
            <a:lvl1pPr>
              <a:defRPr sz="1000" b="1" i="0">
                <a:solidFill>
                  <a:srgbClr val="9CA3AF"/>
                </a:solidFill>
                <a:latin typeface="Atlas Grotesk Bold" pitchFamily="2" charset="77"/>
              </a:defRPr>
            </a:lvl1pPr>
          </a:lstStyle>
          <a:p>
            <a:fld id="{4BA6E06D-CB6A-BA43-ADF9-596406901D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A2F6A5D1-5B4A-7C98-E6B0-BC0CADE9BEE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4252" y="6324601"/>
            <a:ext cx="2373313" cy="4191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 b="1" i="0">
                <a:latin typeface="Atlas Grotesk Bold" pitchFamily="2" charset="77"/>
              </a:defRPr>
            </a:lvl1pPr>
          </a:lstStyle>
          <a:p>
            <a:r>
              <a:rPr lang="en-US" dirty="0"/>
              <a:t>Your Logo </a:t>
            </a:r>
          </a:p>
          <a:p>
            <a:r>
              <a:rPr lang="en-US" dirty="0"/>
              <a:t>Preferably a PNG with a transparent background.</a:t>
            </a:r>
          </a:p>
        </p:txBody>
      </p:sp>
    </p:spTree>
    <p:extLst>
      <p:ext uri="{BB962C8B-B14F-4D97-AF65-F5344CB8AC3E}">
        <p14:creationId xmlns:p14="http://schemas.microsoft.com/office/powerpoint/2010/main" val="197843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240">
          <p15:clr>
            <a:srgbClr val="FBAE40"/>
          </p15:clr>
        </p15:guide>
        <p15:guide id="4" orient="horz" pos="424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. Qualified Charitable Distrib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8E3C28-0FF3-3814-E960-C6F75C82D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62700"/>
            <a:ext cx="2743200" cy="365125"/>
          </a:xfrm>
        </p:spPr>
        <p:txBody>
          <a:bodyPr lIns="0" tIns="0" rIns="0" bIns="0"/>
          <a:lstStyle>
            <a:lvl1pPr>
              <a:defRPr sz="1000" b="1" i="0">
                <a:solidFill>
                  <a:srgbClr val="9CA3AF"/>
                </a:solidFill>
                <a:latin typeface="Atlas Grotesk Bold" pitchFamily="2" charset="77"/>
              </a:defRPr>
            </a:lvl1pPr>
          </a:lstStyle>
          <a:p>
            <a:fld id="{4BA6E06D-CB6A-BA43-ADF9-596406901D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3CECA5F1-2695-6731-86BD-11D511B5F78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4252" y="6324601"/>
            <a:ext cx="2373313" cy="4191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 b="1" i="0">
                <a:latin typeface="Atlas Grotesk Bold" pitchFamily="2" charset="77"/>
              </a:defRPr>
            </a:lvl1pPr>
          </a:lstStyle>
          <a:p>
            <a:r>
              <a:rPr lang="en-US" dirty="0"/>
              <a:t>Your Logo </a:t>
            </a:r>
          </a:p>
          <a:p>
            <a:r>
              <a:rPr lang="en-US" dirty="0"/>
              <a:t>Preferably a PNG with a transparent background.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D30184B-497E-937C-0C2D-124525DB9C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ABD22D7C-A2E3-9E58-CBC2-DB27CD60A83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94251" y="6324601"/>
            <a:ext cx="2373313" cy="4191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 b="1" i="0">
                <a:latin typeface="Atlas Grotesk Bold" pitchFamily="2" charset="77"/>
              </a:defRPr>
            </a:lvl1pPr>
          </a:lstStyle>
          <a:p>
            <a:r>
              <a:rPr lang="en-US" dirty="0"/>
              <a:t>Your Logo </a:t>
            </a:r>
          </a:p>
          <a:p>
            <a:r>
              <a:rPr lang="en-US" dirty="0"/>
              <a:t>Preferably a PNG with a transparent background.</a:t>
            </a:r>
          </a:p>
        </p:txBody>
      </p:sp>
    </p:spTree>
    <p:extLst>
      <p:ext uri="{BB962C8B-B14F-4D97-AF65-F5344CB8AC3E}">
        <p14:creationId xmlns:p14="http://schemas.microsoft.com/office/powerpoint/2010/main" val="1409873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240">
          <p15:clr>
            <a:srgbClr val="FBAE40"/>
          </p15:clr>
        </p15:guide>
        <p15:guide id="4" orient="horz" pos="424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8. Non-Charitable Giv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3F17957-2AF8-6B54-3C3D-491332FEDE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86B6651-758C-5FB8-6D3E-A5CCF04F4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62700"/>
            <a:ext cx="2743200" cy="365125"/>
          </a:xfrm>
        </p:spPr>
        <p:txBody>
          <a:bodyPr lIns="0" tIns="0" rIns="0" bIns="0"/>
          <a:lstStyle>
            <a:lvl1pPr>
              <a:defRPr sz="1000" b="1" i="0">
                <a:solidFill>
                  <a:srgbClr val="9CA3AF"/>
                </a:solidFill>
                <a:latin typeface="Atlas Grotesk Bold" pitchFamily="2" charset="77"/>
              </a:defRPr>
            </a:lvl1pPr>
          </a:lstStyle>
          <a:p>
            <a:fld id="{4BA6E06D-CB6A-BA43-ADF9-596406901D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4C65CD02-ED76-3A99-AD9B-6D35D6FA525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4252" y="6324601"/>
            <a:ext cx="2373313" cy="4191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 b="1" i="0">
                <a:latin typeface="Atlas Grotesk Bold" pitchFamily="2" charset="77"/>
              </a:defRPr>
            </a:lvl1pPr>
          </a:lstStyle>
          <a:p>
            <a:r>
              <a:rPr lang="en-US" dirty="0"/>
              <a:t>Your Logo </a:t>
            </a:r>
          </a:p>
          <a:p>
            <a:r>
              <a:rPr lang="en-US" dirty="0"/>
              <a:t>Preferably a PNG with a transparent background.</a:t>
            </a:r>
          </a:p>
        </p:txBody>
      </p:sp>
    </p:spTree>
    <p:extLst>
      <p:ext uri="{BB962C8B-B14F-4D97-AF65-F5344CB8AC3E}">
        <p14:creationId xmlns:p14="http://schemas.microsoft.com/office/powerpoint/2010/main" val="686525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0">
          <p15:clr>
            <a:srgbClr val="FBAE40"/>
          </p15:clr>
        </p15:guide>
        <p15:guide id="2" pos="7440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orient="horz" pos="720">
          <p15:clr>
            <a:srgbClr val="FBAE40"/>
          </p15:clr>
        </p15:guide>
        <p15:guide id="5" orient="horz" pos="4128">
          <p15:clr>
            <a:srgbClr val="FBAE40"/>
          </p15:clr>
        </p15:guide>
        <p15:guide id="6" orient="horz" pos="4248">
          <p15:clr>
            <a:srgbClr val="FBAE40"/>
          </p15:clr>
        </p15:guide>
        <p15:guide id="7" orient="horz" pos="400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6E06D-CB6A-BA43-ADF9-596406901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891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23" r:id="rId11"/>
    <p:sldLayoutId id="2147483724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4558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16AE5C-9329-B18A-5BE7-756F076B6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6E06D-CB6A-BA43-ADF9-596406901D3B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" name="Picture 2" descr="A pink sign with black text&#10;&#10;Description automatically generated">
            <a:extLst>
              <a:ext uri="{FF2B5EF4-FFF2-40B4-BE49-F238E27FC236}">
                <a16:creationId xmlns:a16="http://schemas.microsoft.com/office/drawing/2014/main" id="{00E0FC61-A85B-D2FD-BF0F-2D16B6E23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6387475"/>
            <a:ext cx="911237" cy="35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547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7B41CA-5A29-7933-1534-67F24D9B2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6E06D-CB6A-BA43-ADF9-596406901D3B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3" name="Picture 2" descr="A pink sign with black text&#10;&#10;Description automatically generated">
            <a:extLst>
              <a:ext uri="{FF2B5EF4-FFF2-40B4-BE49-F238E27FC236}">
                <a16:creationId xmlns:a16="http://schemas.microsoft.com/office/drawing/2014/main" id="{C627F0CF-625D-2C9D-84F3-5AEB78783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659" y="809369"/>
            <a:ext cx="2058942" cy="79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16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9E49B0-E231-214F-B20C-9B1DD48A3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6E06D-CB6A-BA43-ADF9-596406901D3B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3" name="Picture 2" descr="A pink sign with black text&#10;&#10;Description automatically generated">
            <a:extLst>
              <a:ext uri="{FF2B5EF4-FFF2-40B4-BE49-F238E27FC236}">
                <a16:creationId xmlns:a16="http://schemas.microsoft.com/office/drawing/2014/main" id="{0875937B-72B9-FF4F-BF04-A2D6DC19E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6387475"/>
            <a:ext cx="911237" cy="35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74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ED8FDC-4564-5237-4D60-0E4FF0C06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6E06D-CB6A-BA43-ADF9-596406901D3B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Picture 2" descr="A pink sign with black text&#10;&#10;Description automatically generated">
            <a:extLst>
              <a:ext uri="{FF2B5EF4-FFF2-40B4-BE49-F238E27FC236}">
                <a16:creationId xmlns:a16="http://schemas.microsoft.com/office/drawing/2014/main" id="{2C2E9E7C-E414-9C85-6D49-310D67066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6387475"/>
            <a:ext cx="911237" cy="35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74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C4765C-373C-8698-4011-4702B7FE3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6E06D-CB6A-BA43-ADF9-596406901D3B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 descr="A pink sign with black text&#10;&#10;Description automatically generated">
            <a:extLst>
              <a:ext uri="{FF2B5EF4-FFF2-40B4-BE49-F238E27FC236}">
                <a16:creationId xmlns:a16="http://schemas.microsoft.com/office/drawing/2014/main" id="{9E336095-E9A3-E43B-85DC-D66CDD5EA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6387475"/>
            <a:ext cx="911237" cy="35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64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0BEF4F-918A-2235-7EC7-ABA7F5E99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6E06D-CB6A-BA43-ADF9-596406901D3B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Picture 2" descr="A pink sign with black text&#10;&#10;Description automatically generated">
            <a:extLst>
              <a:ext uri="{FF2B5EF4-FFF2-40B4-BE49-F238E27FC236}">
                <a16:creationId xmlns:a16="http://schemas.microsoft.com/office/drawing/2014/main" id="{410A101D-7078-C137-F923-2DF81F4B6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6387475"/>
            <a:ext cx="911237" cy="35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4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61635A-37CD-54C8-7904-E8D5AE133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6E06D-CB6A-BA43-ADF9-596406901D3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Picture 2" descr="A pink sign with black text&#10;&#10;Description automatically generated">
            <a:extLst>
              <a:ext uri="{FF2B5EF4-FFF2-40B4-BE49-F238E27FC236}">
                <a16:creationId xmlns:a16="http://schemas.microsoft.com/office/drawing/2014/main" id="{70D1D860-184F-22FE-4CD7-FB2797CF3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6387475"/>
            <a:ext cx="911237" cy="35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22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B3E961-5F9A-9549-A45C-9A9553F40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6E06D-CB6A-BA43-ADF9-596406901D3B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" name="Picture 2" descr="A pink sign with black text&#10;&#10;Description automatically generated">
            <a:extLst>
              <a:ext uri="{FF2B5EF4-FFF2-40B4-BE49-F238E27FC236}">
                <a16:creationId xmlns:a16="http://schemas.microsoft.com/office/drawing/2014/main" id="{D9C6A2BF-60A2-4F1B-8185-292664DC9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6387475"/>
            <a:ext cx="911237" cy="35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60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6718B6-B144-A416-05DB-765820842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6E06D-CB6A-BA43-ADF9-596406901D3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Picture 3" descr="A pink sign with black text&#10;&#10;Description automatically generated">
            <a:extLst>
              <a:ext uri="{FF2B5EF4-FFF2-40B4-BE49-F238E27FC236}">
                <a16:creationId xmlns:a16="http://schemas.microsoft.com/office/drawing/2014/main" id="{0C52BAA0-3E5D-61DE-B2B3-93268156E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6387475"/>
            <a:ext cx="911237" cy="35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05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1766</TotalTime>
  <Words>12</Words>
  <Application>Microsoft Macintosh PowerPoint</Application>
  <PresentationFormat>Widescreen</PresentationFormat>
  <Paragraphs>12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Aptos</vt:lpstr>
      <vt:lpstr>Arial</vt:lpstr>
      <vt:lpstr>Atlas Grotesk Bold</vt:lpstr>
      <vt:lpstr>Atlas Grotesk Regular</vt:lpstr>
      <vt:lpstr>Calibri</vt:lpstr>
      <vt:lpstr>Calibri Light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Pines</dc:creator>
  <cp:lastModifiedBy>Jacob Halpern</cp:lastModifiedBy>
  <cp:revision>25</cp:revision>
  <dcterms:created xsi:type="dcterms:W3CDTF">2023-01-19T23:51:12Z</dcterms:created>
  <dcterms:modified xsi:type="dcterms:W3CDTF">2025-07-15T20:25:03Z</dcterms:modified>
</cp:coreProperties>
</file>